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4"/>
    <p:restoredTop sz="94843"/>
  </p:normalViewPr>
  <p:slideViewPr>
    <p:cSldViewPr snapToGrid="0">
      <p:cViewPr>
        <p:scale>
          <a:sx n="113" d="100"/>
          <a:sy n="113" d="100"/>
        </p:scale>
        <p:origin x="62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em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4993219" y="1671061"/>
            <a:ext cx="7104415"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システムを作成し、</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カードに書き込む</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3E9FD02-9EEA-11F2-B064-DD140CF28FEE}"/>
              </a:ext>
            </a:extLst>
          </p:cNvPr>
          <p:cNvSpPr txBox="1"/>
          <p:nvPr/>
        </p:nvSpPr>
        <p:spPr>
          <a:xfrm>
            <a:off x="4993219" y="2182296"/>
            <a:ext cx="6466098"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現地で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19599" y="2873325"/>
            <a:ext cx="5440979" cy="3441302"/>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40089" y="4978400"/>
            <a:ext cx="3578578" cy="0"/>
          </a:xfrm>
          <a:prstGeom prst="straightConnector1">
            <a:avLst/>
          </a:prstGeom>
          <a:ln w="2540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295672" y="376973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295672" y="4987526"/>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大気が揺らぐ</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093972"/>
            <a:ext cx="80222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月は電波を出すため較正の確認に使える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129053" y="1134623"/>
            <a:ext cx="6963093" cy="3046988"/>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どう配置を補正したか？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207379" y="1082340"/>
            <a:ext cx="4866337" cy="5011143"/>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8" y="3946675"/>
                  <a:ext cx="982599" cy="5004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85299" y="3143068"/>
              <a:ext cx="1129431" cy="337754"/>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88463" y="378061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40618" y="4190918"/>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760596" y="157075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1616" y="3683849"/>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76205" y="44928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1040" t="-15200" b="-544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8965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847313" y="3916242"/>
                <a:ext cx="5975522"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一方で</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847313" y="3916242"/>
                <a:ext cx="5975522" cy="461665"/>
              </a:xfrm>
              <a:prstGeom prst="rect">
                <a:avLst/>
              </a:prstGeom>
              <a:blipFill>
                <a:blip r:embed="rId4"/>
                <a:stretch>
                  <a:fillRect t="-8108" b="-2973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811090" y="4765889"/>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811090" y="4765889"/>
                <a:ext cx="2137537" cy="1015663"/>
              </a:xfrm>
              <a:prstGeom prst="rect">
                <a:avLst/>
              </a:prstGeom>
              <a:blipFill>
                <a:blip r:embed="rId10"/>
                <a:stretch>
                  <a:fillRect l="-16279" t="-16867" b="-37349"/>
                </a:stretch>
              </a:blipFill>
              <a:ln w="31750">
                <a:solidFill>
                  <a:schemeClr val="dk1">
                    <a:shade val="15000"/>
                  </a:schemeClr>
                </a:solid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085047" y="227618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45509" y="3846560"/>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5491</TotalTime>
  <Words>1285</Words>
  <Application>Microsoft Macintosh PowerPoint</Application>
  <PresentationFormat>ワイド画面</PresentationFormat>
  <Paragraphs>500</Paragraphs>
  <Slides>38</Slides>
  <Notes>33</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212</cp:revision>
  <dcterms:created xsi:type="dcterms:W3CDTF">2025-01-26T06:27:01Z</dcterms:created>
  <dcterms:modified xsi:type="dcterms:W3CDTF">2025-01-30T01:58:35Z</dcterms:modified>
</cp:coreProperties>
</file>